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58" r:id="rId5"/>
    <p:sldId id="281" r:id="rId6"/>
    <p:sldId id="284" r:id="rId7"/>
    <p:sldId id="280" r:id="rId8"/>
    <p:sldId id="279" r:id="rId9"/>
    <p:sldId id="278" r:id="rId10"/>
    <p:sldId id="277" r:id="rId11"/>
    <p:sldId id="276" r:id="rId12"/>
    <p:sldId id="275" r:id="rId13"/>
    <p:sldId id="274" r:id="rId14"/>
    <p:sldId id="273" r:id="rId15"/>
    <p:sldId id="272" r:id="rId16"/>
    <p:sldId id="271" r:id="rId17"/>
    <p:sldId id="269" r:id="rId18"/>
    <p:sldId id="268" r:id="rId19"/>
    <p:sldId id="285" r:id="rId20"/>
    <p:sldId id="286" r:id="rId21"/>
    <p:sldId id="288" r:id="rId22"/>
    <p:sldId id="287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0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5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0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6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6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0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3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0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2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I can multiply fractions and </a:t>
            </a:r>
            <a:r>
              <a:rPr lang="en-US" smtClean="0"/>
              <a:t>mixed numbers.</a:t>
            </a:r>
            <a:endParaRPr lang="en-US" dirty="0"/>
          </a:p>
        </p:txBody>
      </p:sp>
      <p:pic>
        <p:nvPicPr>
          <p:cNvPr id="1026" name="Picture 2" descr="C:\Users\jgregory\AppData\Local\Microsoft\Windows\Temporary Internet Files\Content.IE5\LAKDR06W\MP90040135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67000"/>
            <a:ext cx="5402873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27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C:\Users\jgregory\AppData\Local\Microsoft\Windows\Temporary Internet Files\Content.IE5\C958Y00O\MC90044650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86400"/>
            <a:ext cx="1784350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9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* (-4)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C958Y00O\MC90044650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86400"/>
            <a:ext cx="1784350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∗−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C958Y00O\MC90044650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86400"/>
            <a:ext cx="1784350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34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∗4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jgregory\AppData\Local\Microsoft\Windows\Temporary Internet Files\Content.IE5\C958Y00O\MC90044650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86400"/>
            <a:ext cx="1784350" cy="114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7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∗8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C:\Users\jgregory\AppData\Local\Microsoft\Windows\Temporary Internet Files\Content.IE5\ZMKTSWRU\MC9004465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476" y="5181600"/>
            <a:ext cx="1549849" cy="149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∗</m:t>
                    </m:r>
                  </m:oMath>
                </a14:m>
                <a:r>
                  <a:rPr lang="en-US" dirty="0" smtClean="0"/>
                  <a:t>3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jgregory\AppData\Local\Microsoft\Windows\Temporary Internet Files\Content.IE5\ZMKTSWRU\MC9004465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476" y="5181600"/>
            <a:ext cx="1549849" cy="149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4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−1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∗(−2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ZMKTSWRU\MC9004465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476" y="5181600"/>
            <a:ext cx="1549849" cy="149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21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∗2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jgregory\AppData\Local\Microsoft\Windows\Temporary Internet Files\Content.IE5\C958Y00O\MP900341481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059" y="5410200"/>
            <a:ext cx="899402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26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∗(−1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jgregory\AppData\Local\Microsoft\Windows\Temporary Internet Files\Content.IE5\C958Y00O\MP900341481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059" y="5410200"/>
            <a:ext cx="899402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2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create our own problems</a:t>
            </a:r>
            <a:r>
              <a:rPr lang="en-US" dirty="0" smtClean="0"/>
              <a:t>. Create any problem with two fractions.</a:t>
            </a:r>
            <a:endParaRPr lang="en-US" dirty="0"/>
          </a:p>
          <a:p>
            <a:endParaRPr lang="en-US" dirty="0"/>
          </a:p>
        </p:txBody>
      </p:sp>
      <p:pic>
        <p:nvPicPr>
          <p:cNvPr id="8194" name="Picture 2" descr="C:\Users\jgregory\AppData\Local\Microsoft\Windows\Temporary Internet Files\Content.IE5\XZ22H140\MC90043907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486400"/>
            <a:ext cx="22860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8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own </a:t>
            </a:r>
            <a:r>
              <a:rPr lang="en-US" u="sng" dirty="0" smtClean="0"/>
              <a:t>subtraction</a:t>
            </a:r>
            <a:r>
              <a:rPr lang="en-US" dirty="0" smtClean="0"/>
              <a:t> problem with mixed numbers.  Reduce it.</a:t>
            </a:r>
            <a:endParaRPr lang="en-US" dirty="0"/>
          </a:p>
        </p:txBody>
      </p:sp>
      <p:pic>
        <p:nvPicPr>
          <p:cNvPr id="4" name="Picture 2" descr="C:\Users\jgregory\AppData\Local\Microsoft\Windows\Temporary Internet Files\Content.IE5\C958Y00O\MC9004464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767" y="5334000"/>
            <a:ext cx="1544270" cy="137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38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problem with two fractions that will reduce.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2" descr="C:\Users\jgregory\AppData\Local\Microsoft\Windows\Temporary Internet Files\Content.IE5\XZ22H140\MC90043907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486400"/>
            <a:ext cx="22860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3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problem with two mixed numbers.</a:t>
            </a:r>
            <a:endParaRPr lang="en-US" dirty="0"/>
          </a:p>
        </p:txBody>
      </p:sp>
      <p:pic>
        <p:nvPicPr>
          <p:cNvPr id="4" name="Picture 2" descr="C:\Users\jgregory\AppData\Local\Microsoft\Windows\Temporary Internet Files\Content.IE5\XZ22H140\MC90043907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486400"/>
            <a:ext cx="22860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0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problem with two mixed numbers that will reduce.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jgregory\AppData\Local\Microsoft\Windows\Temporary Internet Files\Content.IE5\XZ22H140\MC90043907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486400"/>
            <a:ext cx="22860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7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Multiplying Fractions</a:t>
            </a:r>
          </a:p>
        </p:txBody>
      </p:sp>
      <p:pic>
        <p:nvPicPr>
          <p:cNvPr id="1026" name="Picture 2" descr="C:\Users\jgregory\AppData\Local\Microsoft\Windows\Temporary Internet Files\Content.IE5\C958Y00O\MP900341481[2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288" y="2424113"/>
            <a:ext cx="26098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3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−1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C958Y00O\MC90044649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767" y="5334000"/>
            <a:ext cx="1544270" cy="137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48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Quiz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+1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jgregory\AppData\Local\Microsoft\Windows\Temporary Internet Files\Content.IE5\C958Y00O\MC90044649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767" y="5334000"/>
            <a:ext cx="1544270" cy="137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69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multiply fractions, we don’t need a common denominator.</a:t>
            </a:r>
          </a:p>
          <a:p>
            <a:endParaRPr lang="en-US" dirty="0"/>
          </a:p>
        </p:txBody>
      </p:sp>
      <p:pic>
        <p:nvPicPr>
          <p:cNvPr id="3074" name="Picture 2" descr="C:\Users\jgregory\AppData\Local\Microsoft\Windows\Temporary Internet Files\Content.IE5\ZMKTSWRU\MP90038769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13" y="3475038"/>
            <a:ext cx="36576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16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multiply fractions, we don’t need a common denominator.</a:t>
            </a:r>
          </a:p>
          <a:p>
            <a:endParaRPr lang="en-US" dirty="0"/>
          </a:p>
          <a:p>
            <a:r>
              <a:rPr lang="en-US" dirty="0"/>
              <a:t>We just multiply across.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jgregory\AppData\Local\Microsoft\Windows\Temporary Internet Files\Content.IE5\ZMKTSWRU\MP9003876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04" y="4953000"/>
            <a:ext cx="2482896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87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C:\Users\jgregory\AppData\Local\Microsoft\Windows\Temporary Internet Files\Content.IE5\LAKDR06W\MC9004465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06828"/>
            <a:ext cx="1265238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0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2∗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LAKDR06W\MC9004465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06828"/>
            <a:ext cx="1265238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64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LAKDR06W\MC9004465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06828"/>
            <a:ext cx="1265238" cy="125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97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283</Words>
  <Application>Microsoft Office PowerPoint</Application>
  <PresentationFormat>On-screen Show (4:3)</PresentationFormat>
  <Paragraphs>48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Day 5 </vt:lpstr>
      <vt:lpstr>Journal</vt:lpstr>
      <vt:lpstr>Review</vt:lpstr>
      <vt:lpstr>Quiz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</vt:lpstr>
      <vt:lpstr>Notes</vt:lpstr>
      <vt:lpstr>Notes</vt:lpstr>
      <vt:lpstr>Notes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</dc:title>
  <dc:creator>Jena</dc:creator>
  <cp:lastModifiedBy>lpotter</cp:lastModifiedBy>
  <cp:revision>30</cp:revision>
  <dcterms:created xsi:type="dcterms:W3CDTF">2013-07-26T22:00:27Z</dcterms:created>
  <dcterms:modified xsi:type="dcterms:W3CDTF">2014-10-13T01:46:18Z</dcterms:modified>
</cp:coreProperties>
</file>