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FFBF-4601-4E25-96FC-C52380EF0371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3124-1124-40E6-A6C0-8DFD6195A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FFBF-4601-4E25-96FC-C52380EF0371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3124-1124-40E6-A6C0-8DFD6195A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FFBF-4601-4E25-96FC-C52380EF0371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3124-1124-40E6-A6C0-8DFD6195A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FFBF-4601-4E25-96FC-C52380EF0371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3124-1124-40E6-A6C0-8DFD6195A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FFBF-4601-4E25-96FC-C52380EF0371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3124-1124-40E6-A6C0-8DFD6195A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FFBF-4601-4E25-96FC-C52380EF0371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3124-1124-40E6-A6C0-8DFD6195A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FFBF-4601-4E25-96FC-C52380EF0371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3124-1124-40E6-A6C0-8DFD6195A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FFBF-4601-4E25-96FC-C52380EF0371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3124-1124-40E6-A6C0-8DFD6195A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FFBF-4601-4E25-96FC-C52380EF0371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3124-1124-40E6-A6C0-8DFD6195A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FFBF-4601-4E25-96FC-C52380EF0371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3124-1124-40E6-A6C0-8DFD6195A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FFBF-4601-4E25-96FC-C52380EF0371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3124-1124-40E6-A6C0-8DFD6195A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3FFBF-4601-4E25-96FC-C52380EF0371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E3124-1124-40E6-A6C0-8DFD6195AA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 sure to fill out your</a:t>
            </a:r>
          </a:p>
          <a:p>
            <a:r>
              <a:rPr lang="en-US" dirty="0" smtClean="0"/>
              <a:t>reference sheet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Write these story problems</a:t>
            </a:r>
            <a:br>
              <a:rPr lang="en-US" dirty="0" smtClean="0"/>
            </a:br>
            <a:r>
              <a:rPr lang="en-US" dirty="0" smtClean="0"/>
              <a:t>as math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971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What is the product</a:t>
            </a:r>
          </a:p>
          <a:p>
            <a:r>
              <a:rPr lang="en-US" sz="4400" b="1" dirty="0" smtClean="0">
                <a:solidFill>
                  <a:schemeClr val="tx1"/>
                </a:solidFill>
              </a:rPr>
              <a:t>of 7 and 8?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Write these story problems</a:t>
            </a:r>
            <a:br>
              <a:rPr lang="en-US" dirty="0" smtClean="0"/>
            </a:br>
            <a:r>
              <a:rPr lang="en-US" dirty="0" smtClean="0"/>
              <a:t>as math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971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What is half of 124?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Write these story problems</a:t>
            </a:r>
            <a:br>
              <a:rPr lang="en-US" dirty="0" smtClean="0"/>
            </a:br>
            <a:r>
              <a:rPr lang="en-US" dirty="0" smtClean="0"/>
              <a:t>as math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971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What is six tripled?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Write these story problems</a:t>
            </a:r>
            <a:br>
              <a:rPr lang="en-US" dirty="0" smtClean="0"/>
            </a:br>
            <a:r>
              <a:rPr lang="en-US" dirty="0" smtClean="0"/>
              <a:t>as math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971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What is 19 more than 34?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457200"/>
          <a:ext cx="8229600" cy="5424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Add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Subtract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Multiply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Divide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Equals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580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989088"/>
              </p:ext>
            </p:extLst>
          </p:nvPr>
        </p:nvGraphicFramePr>
        <p:xfrm>
          <a:off x="533400" y="457200"/>
          <a:ext cx="8229600" cy="5424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767840"/>
                <a:gridCol w="1524000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Add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Subtract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Multiply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Divide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Equals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58013">
                <a:tc>
                  <a:txBody>
                    <a:bodyPr/>
                    <a:lstStyle/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plus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together 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added to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of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combined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both </a:t>
                      </a:r>
                    </a:p>
                    <a:p>
                      <a:pPr algn="ctr"/>
                      <a:r>
                        <a:rPr lang="en-US" sz="2200" dirty="0" smtClean="0"/>
                        <a:t>More</a:t>
                      </a:r>
                    </a:p>
                    <a:p>
                      <a:pPr algn="ctr"/>
                      <a:r>
                        <a:rPr lang="en-US" sz="2200" dirty="0" smtClean="0"/>
                        <a:t>With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0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989088"/>
              </p:ext>
            </p:extLst>
          </p:nvPr>
        </p:nvGraphicFramePr>
        <p:xfrm>
          <a:off x="533400" y="457200"/>
          <a:ext cx="8229600" cy="5424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767840"/>
                <a:gridCol w="1524000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Add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Subtract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Multiply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Divide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Equals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58013">
                <a:tc>
                  <a:txBody>
                    <a:bodyPr/>
                    <a:lstStyle/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plus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together 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added to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of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combined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both </a:t>
                      </a:r>
                    </a:p>
                    <a:p>
                      <a:pPr algn="ctr"/>
                      <a:r>
                        <a:rPr lang="en-US" sz="2200" dirty="0" smtClean="0"/>
                        <a:t>More</a:t>
                      </a:r>
                    </a:p>
                    <a:p>
                      <a:pPr algn="ctr"/>
                      <a:r>
                        <a:rPr lang="en-US" sz="2200" dirty="0" smtClean="0"/>
                        <a:t>With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difference 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minus 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take away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fewer than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less than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decreased by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not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</a:t>
                      </a:r>
                    </a:p>
                    <a:p>
                      <a:pPr algn="ctr"/>
                      <a:r>
                        <a:rPr lang="en-US" sz="2200" dirty="0" smtClean="0"/>
                        <a:t>without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0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989088"/>
              </p:ext>
            </p:extLst>
          </p:nvPr>
        </p:nvGraphicFramePr>
        <p:xfrm>
          <a:off x="533400" y="457200"/>
          <a:ext cx="8229600" cy="5424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767840"/>
                <a:gridCol w="1524000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Add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Subtract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Multiply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Divide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Equals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58013">
                <a:tc>
                  <a:txBody>
                    <a:bodyPr/>
                    <a:lstStyle/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plus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together 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added to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of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combined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both </a:t>
                      </a:r>
                    </a:p>
                    <a:p>
                      <a:pPr algn="ctr"/>
                      <a:r>
                        <a:rPr lang="en-US" sz="2200" dirty="0" smtClean="0"/>
                        <a:t>More</a:t>
                      </a:r>
                    </a:p>
                    <a:p>
                      <a:pPr algn="ctr"/>
                      <a:r>
                        <a:rPr lang="en-US" sz="2200" dirty="0" smtClean="0"/>
                        <a:t>With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difference 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minus 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take away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fewer than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less than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decreased by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not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</a:t>
                      </a:r>
                    </a:p>
                    <a:p>
                      <a:pPr algn="ctr"/>
                      <a:r>
                        <a:rPr lang="en-US" sz="2200" dirty="0" smtClean="0"/>
                        <a:t>without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 of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multiplied by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times 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double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triple </a:t>
                      </a:r>
                    </a:p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0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989088"/>
              </p:ext>
            </p:extLst>
          </p:nvPr>
        </p:nvGraphicFramePr>
        <p:xfrm>
          <a:off x="533400" y="457200"/>
          <a:ext cx="82296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767840"/>
                <a:gridCol w="1524000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Add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Subtract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Multiply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Divide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Equals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58013">
                <a:tc>
                  <a:txBody>
                    <a:bodyPr/>
                    <a:lstStyle/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plus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together 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added to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of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combined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both </a:t>
                      </a:r>
                    </a:p>
                    <a:p>
                      <a:pPr algn="ctr"/>
                      <a:r>
                        <a:rPr lang="en-US" sz="2200" dirty="0" smtClean="0"/>
                        <a:t>More</a:t>
                      </a:r>
                    </a:p>
                    <a:p>
                      <a:pPr algn="ctr"/>
                      <a:r>
                        <a:rPr lang="en-US" sz="2200" dirty="0" smtClean="0"/>
                        <a:t>With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difference 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minus 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take away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fewer than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less than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decreased by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not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</a:t>
                      </a:r>
                    </a:p>
                    <a:p>
                      <a:pPr algn="ctr"/>
                      <a:r>
                        <a:rPr lang="en-US" sz="2200" dirty="0" smtClean="0"/>
                        <a:t>without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 of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multiplied by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times 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double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triple </a:t>
                      </a:r>
                    </a:p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quotient of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divided by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into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 of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ratio of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price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cut up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separated 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share equally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split 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half 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parts</a:t>
                      </a:r>
                    </a:p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0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989088"/>
              </p:ext>
            </p:extLst>
          </p:nvPr>
        </p:nvGraphicFramePr>
        <p:xfrm>
          <a:off x="533400" y="457200"/>
          <a:ext cx="82296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767840"/>
                <a:gridCol w="1524000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Add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Subtract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Multiply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Divide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Equals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58013">
                <a:tc>
                  <a:txBody>
                    <a:bodyPr/>
                    <a:lstStyle/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plus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together 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added to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of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combined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both </a:t>
                      </a:r>
                    </a:p>
                    <a:p>
                      <a:pPr algn="ctr"/>
                      <a:r>
                        <a:rPr lang="en-US" sz="2200" dirty="0" smtClean="0"/>
                        <a:t>More</a:t>
                      </a:r>
                    </a:p>
                    <a:p>
                      <a:pPr algn="ctr"/>
                      <a:r>
                        <a:rPr lang="en-US" sz="2200" dirty="0" smtClean="0"/>
                        <a:t>With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difference 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minus 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take away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fewer than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less than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decreased by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not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</a:t>
                      </a:r>
                    </a:p>
                    <a:p>
                      <a:pPr algn="ctr"/>
                      <a:r>
                        <a:rPr lang="en-US" sz="2200" dirty="0" smtClean="0"/>
                        <a:t>without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 of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multiplied by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times 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double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triple </a:t>
                      </a:r>
                    </a:p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quotient of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divided by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into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 of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ratio of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price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cut up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separated 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share equally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split 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half 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parts</a:t>
                      </a:r>
                    </a:p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were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 be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gives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yields</a:t>
                      </a:r>
                    </a:p>
                    <a:p>
                      <a:pPr algn="ctr" rtl="0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sold for</a:t>
                      </a:r>
                    </a:p>
                    <a:p>
                      <a:pPr algn="ctr"/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0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Write these story problems</a:t>
            </a:r>
            <a:br>
              <a:rPr lang="en-US" dirty="0" smtClean="0"/>
            </a:br>
            <a:r>
              <a:rPr lang="en-US" dirty="0" smtClean="0"/>
              <a:t>as math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971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What is 15 plus 5?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Write these story problems</a:t>
            </a:r>
            <a:br>
              <a:rPr lang="en-US" dirty="0" smtClean="0"/>
            </a:br>
            <a:r>
              <a:rPr lang="en-US" dirty="0" smtClean="0"/>
              <a:t>as math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971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What is the difference </a:t>
            </a:r>
          </a:p>
          <a:p>
            <a:r>
              <a:rPr lang="en-US" sz="4400" b="1" dirty="0" smtClean="0">
                <a:solidFill>
                  <a:schemeClr val="tx1"/>
                </a:solidFill>
              </a:rPr>
              <a:t>between 5 and 2?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291</Words>
  <Application>Microsoft Office PowerPoint</Application>
  <PresentationFormat>On-screen Show (4:3)</PresentationFormat>
  <Paragraphs>180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Math Vocabulary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Write these story problems as math problems</vt:lpstr>
      <vt:lpstr>Write these story problems as math problems</vt:lpstr>
      <vt:lpstr>Write these story problems as math problems</vt:lpstr>
      <vt:lpstr>Write these story problems as math problems</vt:lpstr>
      <vt:lpstr>Write these story problems as math problems</vt:lpstr>
      <vt:lpstr>Write these story problems as math problems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Vocabulary</dc:title>
  <dc:creator>Kevin Clay</dc:creator>
  <cp:lastModifiedBy>lpotter</cp:lastModifiedBy>
  <cp:revision>7</cp:revision>
  <dcterms:created xsi:type="dcterms:W3CDTF">2013-08-27T21:24:19Z</dcterms:created>
  <dcterms:modified xsi:type="dcterms:W3CDTF">2014-10-07T21:07:03Z</dcterms:modified>
</cp:coreProperties>
</file>