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4CB79-0C7F-412F-A2B9-ED5D38E58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925BA0-D028-46E4-8741-3141DCC57CA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852D4C-B7EB-4C33-84D7-FFFFFC1A24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Improper and Mixed Fractions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4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Improper Fractions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648200" cy="1981200"/>
          </a:xfrm>
        </p:spPr>
        <p:txBody>
          <a:bodyPr/>
          <a:lstStyle/>
          <a:p>
            <a:r>
              <a:rPr lang="en-US" altLang="en-US" sz="2800" smtClean="0"/>
              <a:t>The numerator is more than the denominator.</a:t>
            </a:r>
          </a:p>
          <a:p>
            <a:r>
              <a:rPr lang="en-US" altLang="en-US" sz="2800" smtClean="0"/>
              <a:t>Its value is more than one.</a:t>
            </a:r>
          </a:p>
          <a:p>
            <a:endParaRPr lang="en-US" altLang="en-US" sz="2800" smtClean="0"/>
          </a:p>
          <a:p>
            <a:pPr>
              <a:buFontTx/>
              <a:buNone/>
            </a:pPr>
            <a:endParaRPr lang="en-US" altLang="en-US" sz="2800" smtClean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66800" y="3886200"/>
          <a:ext cx="1050925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1050925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90800" y="3886200"/>
          <a:ext cx="1371600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03040" imgH="393480" progId="Equation.3">
                  <p:embed/>
                </p:oleObj>
              </mc:Choice>
              <mc:Fallback>
                <p:oleObj name="Equation" r:id="rId5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86200"/>
                        <a:ext cx="1371600" cy="265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4419600" y="3886200"/>
          <a:ext cx="1462088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215640" imgH="393480" progId="Equation.3">
                  <p:embed/>
                </p:oleObj>
              </mc:Choice>
              <mc:Fallback>
                <p:oleObj name="Equation" r:id="rId7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886200"/>
                        <a:ext cx="1462088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769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Mixed Numbers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6705600" cy="1600200"/>
          </a:xfrm>
        </p:spPr>
        <p:txBody>
          <a:bodyPr/>
          <a:lstStyle/>
          <a:p>
            <a:r>
              <a:rPr lang="en-US" altLang="en-US" sz="2800" smtClean="0"/>
              <a:t>A </a:t>
            </a:r>
            <a:r>
              <a:rPr lang="en-US" altLang="en-US" sz="2800" b="1" smtClean="0"/>
              <a:t>mixed number</a:t>
            </a:r>
            <a:r>
              <a:rPr lang="en-US" altLang="en-US" sz="2800" smtClean="0"/>
              <a:t> is when a whole number is written next to a fraction.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191000" y="3200400"/>
          <a:ext cx="1111250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15640" imgH="393480" progId="Equation.3">
                  <p:embed/>
                </p:oleObj>
              </mc:Choice>
              <mc:Fallback>
                <p:oleObj name="Equation" r:id="rId3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200400"/>
                        <a:ext cx="1111250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19200" y="3124200"/>
          <a:ext cx="14700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91960" imgH="393480" progId="Equation.3">
                  <p:embed/>
                </p:oleObj>
              </mc:Choice>
              <mc:Fallback>
                <p:oleObj name="Equation" r:id="rId5" imgW="29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24200"/>
                        <a:ext cx="14700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770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Rewriting Mixed Numbers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smtClean="0"/>
              <a:t>To rewrite a mixed number as an improper fraction:</a:t>
            </a:r>
          </a:p>
          <a:p>
            <a:pPr>
              <a:buFontTx/>
              <a:buNone/>
            </a:pPr>
            <a:r>
              <a:rPr lang="en-US" altLang="en-US" b="1" smtClean="0"/>
              <a:t>	</a:t>
            </a:r>
            <a:r>
              <a:rPr lang="en-US" altLang="en-US" smtClean="0"/>
              <a:t>1.	Multiply the whole number by the denominator of the fraction.</a:t>
            </a:r>
          </a:p>
          <a:p>
            <a:pPr>
              <a:buFontTx/>
              <a:buNone/>
            </a:pPr>
            <a:r>
              <a:rPr lang="en-US" altLang="en-US" smtClean="0"/>
              <a:t>	2.	Add the product to the numerator.</a:t>
            </a:r>
          </a:p>
          <a:p>
            <a:pPr>
              <a:buFontTx/>
              <a:buNone/>
            </a:pPr>
            <a:r>
              <a:rPr lang="en-US" altLang="en-US" smtClean="0"/>
              <a:t>	3.	Take the result and write it over the original denominator. </a:t>
            </a:r>
          </a:p>
        </p:txBody>
      </p:sp>
    </p:spTree>
    <p:extLst>
      <p:ext uri="{BB962C8B-B14F-4D97-AF65-F5344CB8AC3E}">
        <p14:creationId xmlns:p14="http://schemas.microsoft.com/office/powerpoint/2010/main" val="3724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315744" y="381000"/>
            <a:ext cx="6512511" cy="1143000"/>
          </a:xfrm>
        </p:spPr>
        <p:txBody>
          <a:bodyPr/>
          <a:lstStyle/>
          <a:p>
            <a:r>
              <a:rPr lang="en-US" altLang="en-US" dirty="0" smtClean="0"/>
              <a:t>Rewriting Mixed Numbers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981200"/>
            <a:ext cx="8001000" cy="1447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b="1" smtClean="0"/>
              <a:t>To rewrite a mixed number as an improper fraction:</a:t>
            </a:r>
          </a:p>
          <a:p>
            <a:pPr>
              <a:buFontTx/>
              <a:buNone/>
            </a:pPr>
            <a:r>
              <a:rPr lang="en-US" altLang="en-US" b="1" smtClean="0"/>
              <a:t>	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914400" y="3124200"/>
          <a:ext cx="6715125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374900" imgH="393700" progId="Equation.3">
                  <p:embed/>
                </p:oleObj>
              </mc:Choice>
              <mc:Fallback>
                <p:oleObj name="Equation" r:id="rId3" imgW="2374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6715125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752600" y="4648200"/>
          <a:ext cx="4876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663560" imgH="393480" progId="Equation.3">
                  <p:embed/>
                </p:oleObj>
              </mc:Choice>
              <mc:Fallback>
                <p:oleObj name="Equation" r:id="rId5" imgW="1663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648200"/>
                        <a:ext cx="4876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409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Rewriting Improper Fractions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altLang="en-US" sz="2800" b="1" smtClean="0"/>
              <a:t>Improper fractions can be rewritten as mixed numbers.  </a:t>
            </a:r>
            <a:r>
              <a:rPr lang="en-US" altLang="en-US" sz="2800" smtClean="0"/>
              <a:t>To do this:</a:t>
            </a:r>
          </a:p>
          <a:p>
            <a:pPr>
              <a:buFontTx/>
              <a:buNone/>
            </a:pPr>
            <a:r>
              <a:rPr lang="en-US" altLang="en-US" sz="2800" smtClean="0"/>
              <a:t>	1.	Divide the numerator by the denominator.</a:t>
            </a:r>
          </a:p>
          <a:p>
            <a:pPr>
              <a:buFontTx/>
              <a:buNone/>
            </a:pPr>
            <a:r>
              <a:rPr lang="en-US" altLang="en-US" sz="2800" smtClean="0"/>
              <a:t>	2.	The quotient is the whole number of the mixed fractional notation.</a:t>
            </a:r>
          </a:p>
          <a:p>
            <a:pPr>
              <a:buFontTx/>
              <a:buNone/>
            </a:pPr>
            <a:r>
              <a:rPr lang="en-US" altLang="en-US" sz="2800" smtClean="0"/>
              <a:t>	3.	The remainder is the numerator of the fraction part.</a:t>
            </a:r>
          </a:p>
          <a:p>
            <a:pPr>
              <a:buFontTx/>
              <a:buNone/>
            </a:pPr>
            <a:r>
              <a:rPr lang="en-US" altLang="en-US" sz="2800" smtClean="0"/>
              <a:t>	4.	The denominator remains the same.</a:t>
            </a:r>
          </a:p>
        </p:txBody>
      </p:sp>
    </p:spTree>
    <p:extLst>
      <p:ext uri="{BB962C8B-B14F-4D97-AF65-F5344CB8AC3E}">
        <p14:creationId xmlns:p14="http://schemas.microsoft.com/office/powerpoint/2010/main" val="31657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512511" cy="1143000"/>
          </a:xfrm>
        </p:spPr>
        <p:txBody>
          <a:bodyPr/>
          <a:lstStyle/>
          <a:p>
            <a:r>
              <a:rPr lang="en-US" altLang="en-US" dirty="0" smtClean="0"/>
              <a:t>Improper Fractions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443163" y="1905000"/>
          <a:ext cx="47958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197080" imgH="393480" progId="Equation.3">
                  <p:embed/>
                </p:oleObj>
              </mc:Choice>
              <mc:Fallback>
                <p:oleObj name="Equation" r:id="rId3" imgW="2197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1905000"/>
                        <a:ext cx="47958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676400" y="3124200"/>
          <a:ext cx="762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355320" imgH="850680" progId="Equation.3">
                  <p:embed/>
                </p:oleObj>
              </mc:Choice>
              <mc:Fallback>
                <p:oleObj name="Equation" r:id="rId5" imgW="35532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124200"/>
                        <a:ext cx="7620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3429000"/>
            <a:ext cx="4256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Divide the denominator into the numerator.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19400" y="3886200"/>
            <a:ext cx="5897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The remainder is written as the numerator of the fraction part.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00400" y="4343400"/>
            <a:ext cx="3486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The denominator remains the same.</a:t>
            </a:r>
          </a:p>
        </p:txBody>
      </p:sp>
    </p:spTree>
    <p:extLst>
      <p:ext uri="{BB962C8B-B14F-4D97-AF65-F5344CB8AC3E}">
        <p14:creationId xmlns:p14="http://schemas.microsoft.com/office/powerpoint/2010/main" val="10630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</TotalTime>
  <Words>107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Slipstream</vt:lpstr>
      <vt:lpstr>Microsoft Equation 3.0</vt:lpstr>
      <vt:lpstr>Improper and Mixed Fractions</vt:lpstr>
      <vt:lpstr>Improper Fractions</vt:lpstr>
      <vt:lpstr>Mixed Numbers</vt:lpstr>
      <vt:lpstr>Rewriting Mixed Numbers</vt:lpstr>
      <vt:lpstr>Rewriting Mixed Numbers</vt:lpstr>
      <vt:lpstr>Rewriting Improper Fractions</vt:lpstr>
      <vt:lpstr>Improper Fractions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Improper and Mixed Fractions</dc:title>
  <dc:creator>lpotter</dc:creator>
  <cp:lastModifiedBy>lpotter</cp:lastModifiedBy>
  <cp:revision>1</cp:revision>
  <dcterms:created xsi:type="dcterms:W3CDTF">2014-10-08T18:27:40Z</dcterms:created>
  <dcterms:modified xsi:type="dcterms:W3CDTF">2014-10-08T18:28:49Z</dcterms:modified>
</cp:coreProperties>
</file>