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  <p:sldId id="263" r:id="rId6"/>
    <p:sldId id="283" r:id="rId7"/>
    <p:sldId id="282" r:id="rId8"/>
    <p:sldId id="281" r:id="rId9"/>
    <p:sldId id="284" r:id="rId10"/>
    <p:sldId id="278" r:id="rId11"/>
    <p:sldId id="276" r:id="rId12"/>
    <p:sldId id="275" r:id="rId13"/>
    <p:sldId id="274" r:id="rId14"/>
    <p:sldId id="277" r:id="rId15"/>
    <p:sldId id="273" r:id="rId16"/>
    <p:sldId id="272" r:id="rId17"/>
    <p:sldId id="271" r:id="rId18"/>
    <p:sldId id="270" r:id="rId19"/>
    <p:sldId id="285" r:id="rId20"/>
    <p:sldId id="286" r:id="rId21"/>
    <p:sldId id="287" r:id="rId22"/>
    <p:sldId id="288" r:id="rId23"/>
    <p:sldId id="26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892-DE52-4D0A-B16C-A3F428DC1690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F5AA-C309-413D-BB40-648AB420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0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892-DE52-4D0A-B16C-A3F428DC1690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F5AA-C309-413D-BB40-648AB420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54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892-DE52-4D0A-B16C-A3F428DC1690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F5AA-C309-413D-BB40-648AB420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07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892-DE52-4D0A-B16C-A3F428DC1690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F5AA-C309-413D-BB40-648AB420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62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892-DE52-4D0A-B16C-A3F428DC1690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F5AA-C309-413D-BB40-648AB420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0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892-DE52-4D0A-B16C-A3F428DC1690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F5AA-C309-413D-BB40-648AB420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7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892-DE52-4D0A-B16C-A3F428DC1690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F5AA-C309-413D-BB40-648AB420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67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892-DE52-4D0A-B16C-A3F428DC1690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F5AA-C309-413D-BB40-648AB420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01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892-DE52-4D0A-B16C-A3F428DC1690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F5AA-C309-413D-BB40-648AB420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837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892-DE52-4D0A-B16C-A3F428DC1690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F5AA-C309-413D-BB40-648AB420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605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892-DE52-4D0A-B16C-A3F428DC1690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F5AA-C309-413D-BB40-648AB420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21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43892-DE52-4D0A-B16C-A3F428DC1690}" type="datetimeFigureOut">
              <a:rPr lang="en-US" smtClean="0"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CF5AA-C309-413D-BB40-648AB420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8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Day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Objective: I can divide fractions.</a:t>
            </a:r>
            <a:endParaRPr lang="en-US" dirty="0"/>
          </a:p>
        </p:txBody>
      </p:sp>
      <p:pic>
        <p:nvPicPr>
          <p:cNvPr id="1026" name="Picture 2" descr="C:\Users\jgregory\AppData\Local\Microsoft\Windows\Temporary Internet Files\Content.IE5\XZ22H140\MP900408985[2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438400"/>
            <a:ext cx="4135438" cy="4135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4276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8</m:t>
                        </m:r>
                      </m:den>
                    </m:f>
                    <m:r>
                      <a:rPr lang="en-US" i="1" smtClean="0">
                        <a:latin typeface="Cambria Math"/>
                        <a:ea typeface="Cambria Math"/>
                      </a:rPr>
                      <m:t>÷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 descr="C:\Users\jgregory\AppData\Local\Microsoft\Windows\Temporary Internet Files\Content.IE5\XZ22H140\MP900341481[2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800600"/>
            <a:ext cx="130492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971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i="1" smtClean="0">
                        <a:latin typeface="Cambria Math"/>
                        <a:ea typeface="Cambria Math"/>
                      </a:rPr>
                      <m:t>÷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(−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C:\Users\jgregory\AppData\Local\Microsoft\Windows\Temporary Internet Files\Content.IE5\XZ22H140\MP900341481[2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800600"/>
            <a:ext cx="130492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23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i="1" smtClean="0">
                        <a:latin typeface="Cambria Math"/>
                        <a:ea typeface="Cambria Math"/>
                      </a:rPr>
                      <m:t>÷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C:\Users\jgregory\AppData\Local\Microsoft\Windows\Temporary Internet Files\Content.IE5\XZ22H140\MP900341481[2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800600"/>
            <a:ext cx="130492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1344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i="1" smtClean="0">
                        <a:latin typeface="Cambria Math"/>
                        <a:ea typeface="Cambria Math"/>
                      </a:rPr>
                      <m:t>÷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8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C:\Users\jgregory\AppData\Local\Microsoft\Windows\Temporary Internet Files\Content.IE5\XZ22H140\MP900341481[2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800600"/>
            <a:ext cx="130492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6758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i="1" smtClean="0">
                        <a:latin typeface="Cambria Math"/>
                        <a:ea typeface="Cambria Math"/>
                      </a:rPr>
                      <m:t>÷</m:t>
                    </m:r>
                  </m:oMath>
                </a14:m>
                <a:r>
                  <a:rPr lang="en-US" dirty="0" smtClean="0"/>
                  <a:t>5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6" name="Picture 2" descr="C:\Users\jgregory\AppData\Local\Microsoft\Windows\Temporary Internet Files\Content.IE5\LAKDR06W\MC90032524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486400"/>
            <a:ext cx="1817688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797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i="1" smtClean="0">
                        <a:latin typeface="Cambria Math"/>
                        <a:ea typeface="Cambria Math"/>
                      </a:rPr>
                      <m:t>÷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(−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C:\Users\jgregory\AppData\Local\Microsoft\Windows\Temporary Internet Files\Content.IE5\LAKDR06W\MC90032524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486400"/>
            <a:ext cx="1817688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3781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i="1" smtClean="0">
                        <a:latin typeface="Cambria Math"/>
                        <a:ea typeface="Cambria Math"/>
                      </a:rPr>
                      <m:t>÷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3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C:\Users\jgregory\AppData\Local\Microsoft\Windows\Temporary Internet Files\Content.IE5\LAKDR06W\MC90032524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486400"/>
            <a:ext cx="1817688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64809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i="1" smtClean="0">
                        <a:latin typeface="Cambria Math"/>
                        <a:ea typeface="Cambria Math"/>
                      </a:rPr>
                      <m:t>÷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1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C:\Users\jgregory\AppData\Local\Microsoft\Windows\Temporary Internet Files\Content.IE5\LAKDR06W\MC90032524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486400"/>
            <a:ext cx="1817688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92108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i="1" smtClean="0">
                        <a:latin typeface="Cambria Math"/>
                        <a:ea typeface="Cambria Math"/>
                      </a:rPr>
                      <m:t>÷</m:t>
                    </m:r>
                  </m:oMath>
                </a14:m>
                <a:r>
                  <a:rPr lang="en-US" dirty="0" smtClean="0"/>
                  <a:t>5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 descr="C:\Users\jgregory\AppData\Local\Microsoft\Windows\Temporary Internet Files\Content.IE5\C958Y00O\MP900401126[3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001922"/>
            <a:ext cx="1327977" cy="1660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99626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make up our own problems.</a:t>
            </a:r>
            <a:endParaRPr lang="en-US" dirty="0"/>
          </a:p>
        </p:txBody>
      </p:sp>
      <p:pic>
        <p:nvPicPr>
          <p:cNvPr id="4" name="Picture 2" descr="C:\Users\jgregory\AppData\Local\Microsoft\Windows\Temporary Internet Files\Content.IE5\C958Y00O\MC90023718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81479"/>
            <a:ext cx="1501775" cy="1355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5249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Write a multiply problem with fractions that reduces to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C:\Users\jgregory\AppData\Local\Microsoft\Windows\Temporary Internet Files\Content.IE5\LAKDR06W\MC90009473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323713"/>
            <a:ext cx="1352550" cy="1481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6953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make up our own problems.</a:t>
            </a:r>
            <a:endParaRPr lang="en-US" dirty="0"/>
          </a:p>
        </p:txBody>
      </p:sp>
      <p:pic>
        <p:nvPicPr>
          <p:cNvPr id="4" name="Picture 2" descr="C:\Users\jgregory\AppData\Local\Microsoft\Windows\Temporary Internet Files\Content.IE5\C958Y00O\MC90023718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81479"/>
            <a:ext cx="1501775" cy="1355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20038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make up our own problems.</a:t>
            </a:r>
            <a:endParaRPr lang="en-US" dirty="0"/>
          </a:p>
        </p:txBody>
      </p:sp>
      <p:pic>
        <p:nvPicPr>
          <p:cNvPr id="4" name="Picture 2" descr="C:\Users\jgregory\AppData\Local\Microsoft\Windows\Temporary Internet Files\Content.IE5\C958Y00O\MC90023718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81479"/>
            <a:ext cx="1501775" cy="1355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4335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make up our own problems.</a:t>
            </a:r>
            <a:endParaRPr lang="en-US" dirty="0"/>
          </a:p>
        </p:txBody>
      </p:sp>
      <p:pic>
        <p:nvPicPr>
          <p:cNvPr id="9218" name="Picture 2" descr="C:\Users\jgregory\AppData\Local\Microsoft\Windows\Temporary Internet Files\Content.IE5\C958Y00O\MC90023718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481479"/>
            <a:ext cx="1501775" cy="1355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99968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Dividing Fractions</a:t>
            </a:r>
          </a:p>
        </p:txBody>
      </p:sp>
      <p:pic>
        <p:nvPicPr>
          <p:cNvPr id="4" name="Picture 2" descr="C:\Users\jgregory\AppData\Local\Microsoft\Windows\Temporary Internet Files\Content.IE5\C958Y00O\MP900401126[3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191251"/>
            <a:ext cx="2775777" cy="3471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2312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∗2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C:\Users\jgregory\AppData\Local\Microsoft\Windows\Temporary Internet Files\Content.IE5\LAKDR06W\MC90009473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323713"/>
            <a:ext cx="1352550" cy="1481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0483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∗3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C:\Users\jgregory\AppData\Local\Microsoft\Windows\Temporary Internet Files\Content.IE5\LAKDR06W\MC90009473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323713"/>
            <a:ext cx="1352550" cy="1481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0386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Imagine you had 3 oranges and you divided them into four pieces each.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many pieces would there be?</a:t>
            </a:r>
            <a:endParaRPr lang="en-US" dirty="0"/>
          </a:p>
        </p:txBody>
      </p:sp>
      <p:pic>
        <p:nvPicPr>
          <p:cNvPr id="3074" name="Picture 2" descr="C:\Users\jgregory\AppData\Local\Microsoft\Windows\Temporary Internet Files\Content.IE5\C958Y00O\MP90042295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261583"/>
            <a:ext cx="984336" cy="142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3542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lvl="1" indent="0">
                  <a:buNone/>
                </a:pPr>
                <a:r>
                  <a:rPr lang="en-US" dirty="0" smtClean="0"/>
                  <a:t>How can you get 12 from 3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÷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/>
                  <a:t>?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C:\Users\jgregory\AppData\Local\Microsoft\Windows\Temporary Internet Files\Content.IE5\C958Y00O\MP900422955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261583"/>
            <a:ext cx="984336" cy="142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533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Imagine you have 4 apples and you divided them into halves.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many pieces would there be?</a:t>
            </a:r>
            <a:endParaRPr lang="en-US" dirty="0"/>
          </a:p>
        </p:txBody>
      </p:sp>
      <p:pic>
        <p:nvPicPr>
          <p:cNvPr id="4098" name="Picture 2" descr="C:\Users\jgregory\AppData\Local\Microsoft\Windows\Temporary Internet Files\Content.IE5\ZMKTSWRU\MP90043929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7336" y="5638799"/>
            <a:ext cx="1597829" cy="106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3010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How can we get 8 from 4÷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C:\Users\jgregory\AppData\Local\Microsoft\Windows\Temporary Internet Files\Content.IE5\ZMKTSWRU\MP90043929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7336" y="5638799"/>
            <a:ext cx="1597829" cy="106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9163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we divide a fraction, we are really multiplying by the fraction turned upside down.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is called the </a:t>
            </a:r>
            <a:r>
              <a:rPr lang="en-US" b="1" u="sng" dirty="0" smtClean="0"/>
              <a:t>reciprocal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871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276</Words>
  <Application>Microsoft Office PowerPoint</Application>
  <PresentationFormat>On-screen Show (4:3)</PresentationFormat>
  <Paragraphs>53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Day 6</vt:lpstr>
      <vt:lpstr>Journal</vt:lpstr>
      <vt:lpstr>Review</vt:lpstr>
      <vt:lpstr>Quiz</vt:lpstr>
      <vt:lpstr>Notes </vt:lpstr>
      <vt:lpstr>Notes </vt:lpstr>
      <vt:lpstr>Notes </vt:lpstr>
      <vt:lpstr>Notes </vt:lpstr>
      <vt:lpstr>Notes </vt:lpstr>
      <vt:lpstr>Notes </vt:lpstr>
      <vt:lpstr>Notes </vt:lpstr>
      <vt:lpstr>Notes </vt:lpstr>
      <vt:lpstr>Notes </vt:lpstr>
      <vt:lpstr>Notes </vt:lpstr>
      <vt:lpstr>Notes </vt:lpstr>
      <vt:lpstr>Notes </vt:lpstr>
      <vt:lpstr>Notes </vt:lpstr>
      <vt:lpstr>Notes </vt:lpstr>
      <vt:lpstr>Notes</vt:lpstr>
      <vt:lpstr>Notes</vt:lpstr>
      <vt:lpstr>Notes</vt:lpstr>
      <vt:lpstr>Notes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</dc:title>
  <dc:creator>Jena</dc:creator>
  <cp:lastModifiedBy>lpotter</cp:lastModifiedBy>
  <cp:revision>23</cp:revision>
  <dcterms:created xsi:type="dcterms:W3CDTF">2013-07-26T22:00:27Z</dcterms:created>
  <dcterms:modified xsi:type="dcterms:W3CDTF">2014-10-13T01:51:11Z</dcterms:modified>
</cp:coreProperties>
</file>