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83" r:id="rId4"/>
    <p:sldId id="282" r:id="rId5"/>
    <p:sldId id="281" r:id="rId6"/>
    <p:sldId id="284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3892-DE52-4D0A-B16C-A3F428DC1690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I can compare and order fractions, decimals, and </a:t>
            </a:r>
            <a:r>
              <a:rPr lang="en-US" dirty="0" err="1" smtClean="0"/>
              <a:t>percents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Users\jgregory\AppData\Local\Microsoft\Windows\Temporary Internet Files\Content.IE5\C958Y00O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4022725"/>
            <a:ext cx="1620837" cy="184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7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 order from least to greatest.</a:t>
            </a:r>
          </a:p>
          <a:p>
            <a:r>
              <a:rPr lang="en-US" dirty="0" smtClean="0"/>
              <a:t>2  2.4  .6  .85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 order from greatest to least.</a:t>
            </a:r>
          </a:p>
          <a:p>
            <a:r>
              <a:rPr lang="en-US" dirty="0" smtClean="0"/>
              <a:t>1  .75  .2  .47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the chart from least to greatest.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29774"/>
              </p:ext>
            </p:extLst>
          </p:nvPr>
        </p:nvGraphicFramePr>
        <p:xfrm>
          <a:off x="1676400" y="2743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Christensen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4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List in order from least to greatest.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5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List in order from least to greatest.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7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List in order from least to greatest.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0,1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8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of the following signs will make the statement true? &lt; &gt; or =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_____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jgregory\AppData\Local\Microsoft\Windows\Temporary Internet Files\Content.IE5\XZ22H140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5867400"/>
            <a:ext cx="12573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10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of the following signs will make the statement true? &lt; &gt; or =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_____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5867400"/>
            <a:ext cx="12573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96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of the following signs will make the statement true? &lt; &gt; or =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_____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5867400"/>
            <a:ext cx="12573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65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two whole numbers is each fraction between?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Users\jgregory\AppData\Local\Microsoft\Windows\Temporary Internet Files\Content.IE5\LAKDR06W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588000"/>
            <a:ext cx="893625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0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en-US" dirty="0" smtClean="0"/>
                  <a:t> to a decimal.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jgregory\AppData\Local\Microsoft\Windows\Temporary Internet Files\Content.IE5\C958Y00O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891382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4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two whole numbers is each fraction between?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588000"/>
            <a:ext cx="893625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23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Which two whole numbers is each fraction between?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dglxasset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588000"/>
            <a:ext cx="893625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349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to a percent.</a:t>
            </a:r>
          </a:p>
          <a:p>
            <a:endParaRPr lang="en-US" dirty="0"/>
          </a:p>
          <a:p>
            <a:r>
              <a:rPr lang="en-US" dirty="0" smtClean="0"/>
              <a:t>.23</a:t>
            </a:r>
          </a:p>
          <a:p>
            <a:endParaRPr lang="en-US" dirty="0"/>
          </a:p>
          <a:p>
            <a:r>
              <a:rPr lang="en-US" dirty="0" smtClean="0"/>
              <a:t>1.56</a:t>
            </a:r>
          </a:p>
          <a:p>
            <a:endParaRPr lang="en-US" dirty="0"/>
          </a:p>
          <a:p>
            <a:r>
              <a:rPr lang="en-US" dirty="0" smtClean="0"/>
              <a:t>.3</a:t>
            </a:r>
            <a:endParaRPr lang="en-US" dirty="0"/>
          </a:p>
        </p:txBody>
      </p:sp>
      <p:pic>
        <p:nvPicPr>
          <p:cNvPr id="9218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280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to a decimal.</a:t>
            </a:r>
          </a:p>
          <a:p>
            <a:endParaRPr lang="en-US" dirty="0"/>
          </a:p>
          <a:p>
            <a:r>
              <a:rPr lang="en-US" dirty="0" smtClean="0"/>
              <a:t>56%</a:t>
            </a:r>
          </a:p>
          <a:p>
            <a:r>
              <a:rPr lang="en-US" dirty="0" smtClean="0"/>
              <a:t>49%</a:t>
            </a:r>
          </a:p>
          <a:p>
            <a:r>
              <a:rPr lang="en-US" dirty="0" smtClean="0"/>
              <a:t>105%</a:t>
            </a:r>
          </a:p>
          <a:p>
            <a:r>
              <a:rPr lang="en-US" dirty="0" smtClean="0"/>
              <a:t>231%</a:t>
            </a:r>
          </a:p>
          <a:p>
            <a:r>
              <a:rPr lang="en-US" dirty="0" smtClean="0"/>
              <a:t>3%</a:t>
            </a:r>
          </a:p>
          <a:p>
            <a:r>
              <a:rPr lang="en-US" dirty="0" smtClean="0"/>
              <a:t>6%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235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to a fraction.</a:t>
            </a:r>
          </a:p>
          <a:p>
            <a:endParaRPr lang="en-US" dirty="0"/>
          </a:p>
          <a:p>
            <a:r>
              <a:rPr lang="en-US" dirty="0" smtClean="0"/>
              <a:t>56%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495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to a fraction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73%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177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to a fraction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3%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531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to a fraction.</a:t>
            </a:r>
          </a:p>
          <a:p>
            <a:endParaRPr lang="en-US" dirty="0" smtClean="0"/>
          </a:p>
          <a:p>
            <a:r>
              <a:rPr lang="en-US" dirty="0" smtClean="0"/>
              <a:t>101%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3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5568950"/>
            <a:ext cx="844550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075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Draw each fraction on a number line.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353389"/>
            <a:ext cx="2284413" cy="26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092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Draw each fraction on a number line.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353389"/>
            <a:ext cx="2284413" cy="26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7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:r>
                  <a:rPr lang="en-US" dirty="0" smtClean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dirty="0" smtClean="0"/>
                  <a:t> to a decimal.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C958Y00O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891382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330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Test #10 Review</a:t>
            </a:r>
          </a:p>
        </p:txBody>
      </p:sp>
      <p:pic>
        <p:nvPicPr>
          <p:cNvPr id="11267" name="Picture 3" descr="C:\Users\jgregory\AppData\Local\Microsoft\Windows\Temporary Internet Files\Content.IE5\ZMKTSWRU\dglxasset[3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467170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31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Lisa got 2 out of 5 on her quiz today.  What is the decimal?</a:t>
            </a:r>
            <a:endParaRPr lang="en-US" dirty="0"/>
          </a:p>
        </p:txBody>
      </p:sp>
      <p:pic>
        <p:nvPicPr>
          <p:cNvPr id="3074" name="Picture 2" descr="C:\Users\jgregory\AppData\Local\Microsoft\Windows\Temporary Internet Files\Content.IE5\ZMKTSWRU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162" y="5715000"/>
            <a:ext cx="788269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1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George received 18 out of 22 on his test.  What decimal is that?</a:t>
            </a:r>
            <a:endParaRPr lang="en-US" dirty="0"/>
          </a:p>
        </p:txBody>
      </p:sp>
      <p:pic>
        <p:nvPicPr>
          <p:cNvPr id="4098" name="Picture 2" descr="C:\Users\jgregory\AppData\Local\Microsoft\Windows\Temporary Internet Files\Content.IE5\XZ22H140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26906"/>
            <a:ext cx="1408176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16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Change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into a decimal.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jgregory\AppData\Local\Microsoft\Windows\Temporary Internet Files\Content.IE5\C958Y00O\dglxasse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56" y="5715000"/>
            <a:ext cx="104454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87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decimal is 27 out of 50?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56" y="5715000"/>
            <a:ext cx="104454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04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that we can find decimals from fractions, we can order them.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56" y="5715000"/>
            <a:ext cx="1044543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64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 order from least to greatest.</a:t>
            </a:r>
          </a:p>
          <a:p>
            <a:r>
              <a:rPr lang="en-US" dirty="0" smtClean="0"/>
              <a:t>.25  .16  1.01  .79  .2</a:t>
            </a:r>
            <a:endParaRPr lang="en-US" dirty="0"/>
          </a:p>
        </p:txBody>
      </p:sp>
      <p:pic>
        <p:nvPicPr>
          <p:cNvPr id="6146" name="Picture 2" descr="C:\Users\jgregory\AppData\Local\Microsoft\Windows\Temporary Internet Files\Content.IE5\XZ22H140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10200"/>
            <a:ext cx="995363" cy="126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97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465</Words>
  <Application>Microsoft Office PowerPoint</Application>
  <PresentationFormat>On-screen Show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Day 1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</dc:title>
  <dc:creator>Jena</dc:creator>
  <cp:lastModifiedBy>lpotter</cp:lastModifiedBy>
  <cp:revision>22</cp:revision>
  <dcterms:created xsi:type="dcterms:W3CDTF">2013-07-26T22:00:27Z</dcterms:created>
  <dcterms:modified xsi:type="dcterms:W3CDTF">2014-10-08T19:26:33Z</dcterms:modified>
</cp:coreProperties>
</file>