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9" r:id="rId3"/>
    <p:sldId id="301" r:id="rId4"/>
    <p:sldId id="302" r:id="rId5"/>
    <p:sldId id="283" r:id="rId6"/>
    <p:sldId id="282" r:id="rId7"/>
    <p:sldId id="281" r:id="rId8"/>
    <p:sldId id="280" r:id="rId9"/>
    <p:sldId id="279" r:id="rId10"/>
    <p:sldId id="278" r:id="rId11"/>
    <p:sldId id="277" r:id="rId12"/>
    <p:sldId id="276" r:id="rId13"/>
    <p:sldId id="275" r:id="rId14"/>
    <p:sldId id="274" r:id="rId15"/>
    <p:sldId id="273" r:id="rId16"/>
    <p:sldId id="272" r:id="rId17"/>
    <p:sldId id="271" r:id="rId18"/>
    <p:sldId id="270" r:id="rId19"/>
    <p:sldId id="269" r:id="rId20"/>
    <p:sldId id="268" r:id="rId21"/>
    <p:sldId id="284" r:id="rId22"/>
    <p:sldId id="285" r:id="rId23"/>
    <p:sldId id="286" r:id="rId24"/>
    <p:sldId id="287" r:id="rId25"/>
    <p:sldId id="28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0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54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707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6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0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7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6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0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83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60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43892-DE52-4D0A-B16C-A3F428DC169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2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43892-DE52-4D0A-B16C-A3F428DC1690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CF5AA-C309-413D-BB40-648AB42030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Day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Objective: I can add and subtract like fractions.</a:t>
            </a:r>
            <a:endParaRPr lang="en-US" dirty="0"/>
          </a:p>
        </p:txBody>
      </p:sp>
      <p:pic>
        <p:nvPicPr>
          <p:cNvPr id="1026" name="Picture 2" descr="C:\Users\Jena\AppData\Local\Microsoft\Windows\Temporary Internet Files\Content.IE5\Q367PEDP\MP90038768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0" y="3214688"/>
            <a:ext cx="36576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27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add or subtract like fractions, add or subtract the numerators (top).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C:\Users\Jena\AppData\Local\Microsoft\Windows\Temporary Internet Files\Content.IE5\Q367PEDP\MM90028368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555911"/>
            <a:ext cx="1812925" cy="1997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97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add or subtract the denominators (bottom).</a:t>
            </a:r>
            <a:endParaRPr lang="en-US" dirty="0"/>
          </a:p>
        </p:txBody>
      </p:sp>
      <p:pic>
        <p:nvPicPr>
          <p:cNvPr id="4098" name="Picture 2" descr="C:\Users\Jena\AppData\Local\Microsoft\Windows\Temporary Internet Files\Content.IE5\QTX691XW\MC90015657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953000"/>
            <a:ext cx="106362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9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C:\Users\Jena\AppData\Local\Microsoft\Windows\Temporary Internet Files\Content.IE5\QTX691XW\MP90044833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457" y="4840287"/>
            <a:ext cx="1243458" cy="186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 + (</a:t>
                </a:r>
                <a14:m>
                  <m:oMath xmlns:m="http://schemas.openxmlformats.org/officeDocument/2006/math">
                    <m:r>
                      <a:rPr lang="en-US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ena\AppData\Local\Microsoft\Windows\Temporary Internet Files\Content.IE5\QTX691XW\MP90044833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457" y="4840287"/>
            <a:ext cx="1243458" cy="186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34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ena\AppData\Local\Microsoft\Windows\Temporary Internet Files\Content.IE5\QTX691XW\MP90044833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457" y="4840287"/>
            <a:ext cx="1243458" cy="186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675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ena\AppData\Local\Microsoft\Windows\Temporary Internet Files\Content.IE5\QTX691XW\MP90044833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0457" y="4840287"/>
            <a:ext cx="1243458" cy="186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7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6" name="Picture 2" descr="C:\Users\Jena\AppData\Local\Microsoft\Windows\Temporary Internet Files\Content.IE5\CL83SSKD\MC9003839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53000"/>
            <a:ext cx="1822450" cy="168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648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ena\AppData\Local\Microsoft\Windows\Temporary Internet Files\Content.IE5\CL83SSKD\MC9003839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953000"/>
            <a:ext cx="1822450" cy="1681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921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Sofia 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 of a cheese pizza.  Jack 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 of a cheese pizza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 of a pepperoni pizza.  How much pizza did Sofia and Jack eat altogether?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 descr="C:\Users\Jena\AppData\Local\Microsoft\Windows\Temporary Internet Files\Content.IE5\QTX691XW\MP90040648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171628"/>
            <a:ext cx="1217163" cy="1538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96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Eduardo used fabric to make three costumes.  He used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yard for the first,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yard for the second,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 yard for the third costume.  How much fabric did Eduardo use altogether?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 descr="C:\Users\Jena\AppData\Local\Microsoft\Windows\Temporary Internet Files\Content.IE5\TVQ48O01\MP90043179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33400"/>
            <a:ext cx="944563" cy="94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26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fraction that </a:t>
            </a:r>
            <a:r>
              <a:rPr lang="en-US" smtClean="0"/>
              <a:t>has a repeating decimal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C:\Users\Jena\AppData\Local\Microsoft\Windows\Temporary Internet Files\Content.IE5\CL83SSKD\MC90030482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234" y="5257800"/>
            <a:ext cx="1747564" cy="137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31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8" name="Picture 2" descr="C:\Users\Jena\AppData\Local\Microsoft\Windows\Temporary Internet Files\Content.IE5\Q367PEDP\MP900401126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160" y="5257800"/>
            <a:ext cx="1144957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20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ena\AppData\Local\Microsoft\Windows\Temporary Internet Files\Content.IE5\Q367PEDP\MP900401126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160" y="5257800"/>
            <a:ext cx="1144957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373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ena\AppData\Local\Microsoft\Windows\Temporary Internet Files\Content.IE5\Q367PEDP\MP900401126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160" y="5257800"/>
            <a:ext cx="1144957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531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dirty="0" smtClean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ena\AppData\Local\Microsoft\Windows\Temporary Internet Files\Content.IE5\Q367PEDP\MP900401126[2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6160" y="5257800"/>
            <a:ext cx="1144957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04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 −(−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2" name="Picture 2" descr="C:\Users\Jena\AppData\Local\Microsoft\Windows\Temporary Internet Files\Content.IE5\CL83SSKD\MP90041406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6966" y="5181600"/>
            <a:ext cx="1216577" cy="151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86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About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 smtClean="0"/>
                  <a:t> of the population of the United States lives in Florida.  Another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dirty="0" smtClean="0"/>
                  <a:t> lived in Ohio.  About what fraction more of the US population lives in Florida than in Ohio?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6" name="Picture 2" descr="C:\Users\Jena\AppData\Local\Microsoft\Windows\Temporary Internet Files\Content.IE5\Q367PEDP\MC90043670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81000"/>
            <a:ext cx="1373188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630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Write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4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dirty="0" smtClean="0"/>
                  <a:t> as a decimal.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ena\AppData\Local\Microsoft\Windows\Temporary Internet Files\Content.IE5\CL83SSKD\MC90030482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5744" y="5334000"/>
            <a:ext cx="1651055" cy="1303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29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Write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dirty="0" smtClean="0"/>
                  <a:t> as a decimal.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Jena\AppData\Local\Microsoft\Windows\Temporary Internet Files\Content.IE5\CL83SSKD\MC90030482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761" y="5486400"/>
            <a:ext cx="1458038" cy="1151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31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Shawn surveyed ten classmates to find which type of tennis shoe they like to wear.  The results are in this chart.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7615330"/>
              </p:ext>
            </p:extLst>
          </p:nvPr>
        </p:nvGraphicFramePr>
        <p:xfrm>
          <a:off x="2286000" y="4038600"/>
          <a:ext cx="495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00"/>
                <a:gridCol w="2476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Trainer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92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fraction of students liked to wear cross trainers?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8341214"/>
              </p:ext>
            </p:extLst>
          </p:nvPr>
        </p:nvGraphicFramePr>
        <p:xfrm>
          <a:off x="2209800" y="2971800"/>
          <a:ext cx="495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00"/>
                <a:gridCol w="2476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Trainer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01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fraction of students liked to wear high tops?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7734588"/>
              </p:ext>
            </p:extLst>
          </p:nvPr>
        </p:nvGraphicFramePr>
        <p:xfrm>
          <a:off x="2133600" y="3048000"/>
          <a:ext cx="495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00"/>
                <a:gridCol w="2476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Trainer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916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fraction of students liked to wear either cross trainers or high tops?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0107291"/>
              </p:ext>
            </p:extLst>
          </p:nvPr>
        </p:nvGraphicFramePr>
        <p:xfrm>
          <a:off x="2209800" y="3124200"/>
          <a:ext cx="4953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6500"/>
                <a:gridCol w="2476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Trainer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Running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High 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04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“Like” fractions are fractions with the same denominator.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are some examples of like fractions?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64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473</Words>
  <Application>Microsoft Office PowerPoint</Application>
  <PresentationFormat>On-screen Show (4:3)</PresentationFormat>
  <Paragraphs>84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Day 2 </vt:lpstr>
      <vt:lpstr>Journal</vt:lpstr>
      <vt:lpstr>Review</vt:lpstr>
      <vt:lpstr>Quiz</vt:lpstr>
      <vt:lpstr>Notes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  <vt:lpstr>Notes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</dc:title>
  <dc:creator>Jena</dc:creator>
  <cp:lastModifiedBy>lpotter</cp:lastModifiedBy>
  <cp:revision>27</cp:revision>
  <dcterms:created xsi:type="dcterms:W3CDTF">2013-07-26T22:00:27Z</dcterms:created>
  <dcterms:modified xsi:type="dcterms:W3CDTF">2014-10-09T21:03:47Z</dcterms:modified>
</cp:coreProperties>
</file>